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9"/>
  </p:notesMasterIdLst>
  <p:handoutMasterIdLst>
    <p:handoutMasterId r:id="rId8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7" r:id="rId76"/>
    <p:sldId id="328" r:id="rId77"/>
    <p:sldId id="326" r:id="rId7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0236" autoAdjust="0"/>
    <p:restoredTop sz="67529" autoAdjust="0"/>
  </p:normalViewPr>
  <p:slideViewPr>
    <p:cSldViewPr snapToGrid="0">
      <p:cViewPr varScale="1">
        <p:scale>
          <a:sx n="46" d="100"/>
          <a:sy n="46" d="100"/>
        </p:scale>
        <p:origin x="-136" y="-12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handoutMaster" Target="handoutMasters/handoutMaster1.xml"/><Relationship Id="rId81" Type="http://schemas.openxmlformats.org/officeDocument/2006/relationships/printerSettings" Target="printerSettings/printerSettings1.bin"/><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notesMaster" Target="notesMasters/notesMaster1.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10/20/15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10/20/15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This</a:t>
            </a:r>
            <a:r>
              <a:rPr lang="en-US" baseline="0" dirty="0" smtClean="0"/>
              <a:t> command will fail if ran on the workstations because the vagrant driver is still defined on the remote workstation. This is an example.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5.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23package" TargetMode="External"/><Relationship Id="rId4" Type="http://schemas.openxmlformats.org/officeDocument/2006/relationships/hyperlink" Target="http://serverspec.org/resource_types.html%23file" TargetMode="External"/><Relationship Id="rId1" Type="http://schemas.openxmlformats.org/officeDocument/2006/relationships/slideLayout" Target="../slideLayouts/slideLayout5.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3" Type="http://schemas.openxmlformats.org/officeDocument/2006/relationships/hyperlink" Target="http://serverspec.org/resource_types.html%23port" TargetMode="External"/><Relationship Id="rId4" Type="http://schemas.openxmlformats.org/officeDocument/2006/relationships/hyperlink" Target="http://serverspec.org/resource_types.html%23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5830747"/>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rPr>
              <a:t>http://</a:t>
            </a:r>
            <a:r>
              <a:rPr lang="en-US" sz="2400" dirty="0" err="1">
                <a:solidFill>
                  <a:srgbClr val="3E4346"/>
                </a:solidFill>
                <a:cs typeface="Courier New" panose="02070309020205020404" pitchFamily="49" charset="0"/>
              </a:rPr>
              <a:t>kitchen.ci</a:t>
            </a:r>
            <a:r>
              <a:rPr lang="en-US" sz="2400" dirty="0">
                <a:solidFill>
                  <a:srgbClr val="3E4346"/>
                </a:solidFill>
                <a:cs typeface="Courier New" panose="02070309020205020404" pitchFamily="49" charset="0"/>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73767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smtClean="0"/>
              <a:t>  - name: default</a:t>
            </a:r>
          </a:p>
          <a:p>
            <a:r>
              <a:rPr lang="en-US" sz="2300" dirty="0" smtClean="0"/>
              <a:t>    run_list:</a:t>
            </a:r>
            <a:endParaRPr lang="en-US" sz="23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name: default</a:t>
            </a:r>
          </a:p>
          <a:p>
            <a:r>
              <a:rPr lang="en-US" sz="2300" dirty="0"/>
              <a:t>    run_list</a:t>
            </a:r>
            <a:r>
              <a:rPr lang="en-US" sz="2300" dirty="0" smtClean="0"/>
              <a:t>:</a:t>
            </a:r>
            <a:endParaRPr lang="en-US" sz="23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create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converge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the instance (if necessary) and then apply</a:t>
            </a:r>
          </a:p>
          <a:p>
            <a:r>
              <a:rPr lang="en-US" sz="3200"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verify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converge, and verify one or more </a:t>
            </a:r>
          </a:p>
          <a:p>
            <a:r>
              <a:rPr lang="en-US" sz="3200"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destroy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dirty="0">
                <a:latin typeface="Courier New" panose="02070309020205020404" pitchFamily="49" charset="0"/>
                <a:cs typeface="Courier New" panose="02070309020205020404" pitchFamily="49" charset="0"/>
              </a:rPr>
              <a:t>$ kitchen test [</a:t>
            </a:r>
            <a:r>
              <a:rPr lang="en-US" sz="3000" dirty="0" err="1">
                <a:latin typeface="Courier New" panose="02070309020205020404" pitchFamily="49" charset="0"/>
                <a:cs typeface="Courier New" panose="02070309020205020404" pitchFamily="49" charset="0"/>
              </a:rPr>
              <a:t>INSTANCE|REGEXP|all</a:t>
            </a:r>
            <a:r>
              <a:rPr lang="en-US" sz="30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000" dirty="0">
                <a:latin typeface="Courier New" panose="02070309020205020404" pitchFamily="49" charset="0"/>
                <a:cs typeface="Courier New" panose="02070309020205020404" pitchFamily="49" charset="0"/>
              </a:rPr>
              <a:t>Destroys (for </a:t>
            </a:r>
            <a:r>
              <a:rPr lang="en-US" sz="3000" dirty="0" err="1">
                <a:latin typeface="Courier New" panose="02070309020205020404" pitchFamily="49" charset="0"/>
                <a:cs typeface="Courier New" panose="02070309020205020404" pitchFamily="49" charset="0"/>
              </a:rPr>
              <a:t>clean-up</a:t>
            </a:r>
            <a:r>
              <a:rPr lang="en-US" sz="3000" dirty="0">
                <a:latin typeface="Courier New" panose="02070309020205020404" pitchFamily="49" charset="0"/>
                <a:cs typeface="Courier New" panose="02070309020205020404" pitchFamily="49" charset="0"/>
              </a:rPr>
              <a:t>), creates, converges, verifies </a:t>
            </a:r>
          </a:p>
          <a:p>
            <a:r>
              <a:rPr lang="en-US" sz="3000"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serverspec.org</a:t>
            </a: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rPr>
              <a:t>http://</a:t>
            </a:r>
            <a:r>
              <a:rPr lang="en-US" sz="3200" dirty="0" err="1">
                <a:cs typeface="Courier New" panose="02070309020205020404" pitchFamily="49" charset="0"/>
              </a:rPr>
              <a:t>serverspec.org</a:t>
            </a:r>
            <a:r>
              <a:rPr lang="en-US" sz="3200" dirty="0">
                <a:cs typeface="Courier New" panose="02070309020205020404" pitchFamily="49" charset="0"/>
              </a:rPr>
              <a:t>/</a:t>
            </a:r>
            <a:r>
              <a:rPr lang="en-US" sz="3200" dirty="0" err="1">
                <a:cs typeface="Courier New" panose="02070309020205020404" pitchFamily="49" charset="0"/>
              </a:rPr>
              <a:t>resource_types.html#package</a:t>
            </a: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 Tools</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a:t>
            </a:r>
            <a:r>
              <a:rPr lang="en-US" sz="2800" dirty="0" err="1">
                <a:cs typeface="Courier New" panose="02070309020205020404" pitchFamily="49" charset="0"/>
              </a:rPr>
              <a:t>kitchen.ci</a:t>
            </a:r>
            <a:r>
              <a:rPr lang="en-US" sz="2800" dirty="0">
                <a:cs typeface="Courier New" panose="02070309020205020404" pitchFamily="49" charset="0"/>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5134896" cy="74224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https://</a:t>
            </a:r>
            <a:r>
              <a:rPr lang="en-US" sz="2800" dirty="0" err="1">
                <a:cs typeface="Courier New" panose="02070309020205020404" pitchFamily="49" charset="0"/>
              </a:rPr>
              <a:t>relishapp.com</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-core/v/3-3/docs</a:t>
            </a: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rPr>
              <a:t>http://</a:t>
            </a:r>
            <a:r>
              <a:rPr lang="en-US" sz="2600" dirty="0" err="1">
                <a:cs typeface="Courier New" panose="02070309020205020404" pitchFamily="49" charset="0"/>
              </a:rPr>
              <a:t>serverspec.org</a:t>
            </a:r>
            <a:r>
              <a:rPr lang="en-US" sz="2600" dirty="0">
                <a:cs typeface="Courier New" panose="02070309020205020404" pitchFamily="49" charset="0"/>
              </a:rPr>
              <a:t>/</a:t>
            </a:r>
            <a:r>
              <a:rPr lang="en-US" sz="2600" dirty="0" err="1">
                <a:cs typeface="Courier New" panose="02070309020205020404" pitchFamily="49" charset="0"/>
              </a:rPr>
              <a:t>resource_types.html#package</a:t>
            </a: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kitchen.ci</a:t>
            </a:r>
            <a:r>
              <a:rPr lang="en-US" sz="2400" dirty="0">
                <a:cs typeface="Courier New" panose="02070309020205020404" pitchFamily="49" charset="0"/>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119539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15928</TotalTime>
  <Words>8471</Words>
  <Application>Microsoft Macintosh PowerPoint</Application>
  <PresentationFormat>Custom</PresentationFormat>
  <Paragraphs>1030</Paragraphs>
  <Slides>73</Slides>
  <Notes>73</Notes>
  <HiddenSlides>0</HiddenSlides>
  <MMClips>0</MMClips>
  <ScaleCrop>false</ScaleCrop>
  <HeadingPairs>
    <vt:vector size="4" baseType="variant">
      <vt:variant>
        <vt:lpstr>Theme</vt:lpstr>
      </vt:variant>
      <vt:variant>
        <vt:i4>1</vt:i4>
      </vt:variant>
      <vt:variant>
        <vt:lpstr>Slide Titles</vt:lpstr>
      </vt:variant>
      <vt:variant>
        <vt:i4>73</vt:i4>
      </vt:variant>
    </vt:vector>
  </HeadingPairs>
  <TitlesOfParts>
    <vt:vector size="74" baseType="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centos-6.7</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 Tools</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2065</cp:revision>
  <cp:lastPrinted>2015-02-07T23:49:10Z</cp:lastPrinted>
  <dcterms:created xsi:type="dcterms:W3CDTF">2012-09-13T17:36:07Z</dcterms:created>
  <dcterms:modified xsi:type="dcterms:W3CDTF">2015-10-21T03:35:26Z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